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62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7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83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151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58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57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35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631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66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351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63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609F8-0FC7-4228-9B2E-85E3AAE708A1}" type="datetimeFigureOut">
              <a:rPr lang="hu-HU" smtClean="0"/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44A6-9161-416A-BEF3-B9A5FBEB2B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28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luster-analysi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3372898"/>
            <a:ext cx="9144000" cy="15517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Cluster legal environment in Hungary</a:t>
            </a:r>
            <a:r>
              <a:rPr lang="en-GB" b="1" dirty="0"/>
              <a:t> </a:t>
            </a:r>
            <a:br>
              <a:rPr lang="en-GB" b="1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490555"/>
            <a:ext cx="9144000" cy="1655762"/>
          </a:xfrm>
        </p:spPr>
        <p:txBody>
          <a:bodyPr/>
          <a:lstStyle/>
          <a:p>
            <a:r>
              <a:rPr lang="hu-HU" dirty="0"/>
              <a:t>István </a:t>
            </a:r>
            <a:r>
              <a:rPr lang="hu-HU" dirty="0" err="1"/>
              <a:t>Komlósi</a:t>
            </a:r>
            <a:endParaRPr lang="hu-HU" dirty="0"/>
          </a:p>
          <a:p>
            <a:r>
              <a:rPr lang="en-GB" i="1" dirty="0"/>
              <a:t>University of Debrecen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73" y="209543"/>
            <a:ext cx="2867276" cy="820745"/>
          </a:xfrm>
          <a:prstGeom prst="rect">
            <a:avLst/>
          </a:prstGeom>
        </p:spPr>
      </p:pic>
      <p:pic>
        <p:nvPicPr>
          <p:cNvPr id="5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257800"/>
            <a:ext cx="1180813" cy="12761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3284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AutoShape 7" hidden="1"/>
          <p:cNvSpPr>
            <a:spLocks noSelect="1" noChangeShapeType="1"/>
          </p:cNvSpPr>
          <p:nvPr/>
        </p:nvSpPr>
        <p:spPr bwMode="auto">
          <a:xfrm>
            <a:off x="0" y="457200"/>
            <a:ext cx="6350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629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b="1" i="0" u="none" strike="noStrike" cap="none" normalizeH="0" baseline="0">
                <a:ln>
                  <a:noFill/>
                </a:ln>
                <a:solidFill>
                  <a:srgbClr val="138B8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“</a:t>
            </a:r>
            <a:r>
              <a:rPr kumimoji="0" lang="en-GB" altLang="hu-HU" sz="1200" b="1" i="0" u="none" strike="noStrike" cap="none" normalizeH="0" baseline="0">
                <a:ln>
                  <a:noFill/>
                </a:ln>
                <a:solidFill>
                  <a:srgbClr val="138B8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Enhancing capacity of universities to initiate and to participate in clusters development on innovation and sustainability principles</a:t>
            </a:r>
            <a:r>
              <a:rPr kumimoji="0" lang="en-US" altLang="hu-HU" sz="1200" b="0" i="0" u="none" strike="noStrike" cap="none" normalizeH="0" baseline="0">
                <a:ln>
                  <a:noFill/>
                </a:ln>
                <a:solidFill>
                  <a:srgbClr val="138B8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kumimoji="0" lang="en-US" altLang="hu-HU" sz="1200" b="1" i="0" u="none" strike="noStrike" cap="none" normalizeH="0" baseline="0">
                <a:ln>
                  <a:noFill/>
                </a:ln>
                <a:solidFill>
                  <a:srgbClr val="138B8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(UniClaD)</a:t>
            </a:r>
            <a:endParaRPr kumimoji="0" lang="hu-HU" altLang="hu-H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Erasmus</a:t>
            </a:r>
            <a:r>
              <a:rPr kumimoji="0" lang="uk-UA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+, </a:t>
            </a:r>
            <a:r>
              <a:rPr kumimoji="0" lang="en-US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KA</a:t>
            </a:r>
            <a:r>
              <a:rPr kumimoji="0" lang="uk-UA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kumimoji="0" lang="en-US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uk-UA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 </a:t>
            </a:r>
            <a:r>
              <a:rPr kumimoji="0" lang="en-GB" altLang="hu-H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609944-EPP-1-2019-1-LT-EPPKA2-CBHE-JP</a:t>
            </a:r>
            <a:endParaRPr kumimoji="0" lang="en-GB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7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Types</a:t>
            </a:r>
            <a:r>
              <a:rPr lang="hu-HU" dirty="0"/>
              <a:t> of </a:t>
            </a:r>
            <a:r>
              <a:rPr lang="hu-HU" dirty="0" err="1"/>
              <a:t>clusters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793" y="1825625"/>
            <a:ext cx="64244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2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Foundation</a:t>
            </a:r>
            <a:r>
              <a:rPr lang="hu-HU" dirty="0"/>
              <a:t> of </a:t>
            </a:r>
            <a:r>
              <a:rPr lang="hu-HU" dirty="0" err="1"/>
              <a:t>cluster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Members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already</a:t>
            </a:r>
            <a:r>
              <a:rPr lang="hu-HU" dirty="0"/>
              <a:t> had </a:t>
            </a:r>
            <a:r>
              <a:rPr lang="hu-HU" dirty="0" err="1"/>
              <a:t>working</a:t>
            </a:r>
            <a:r>
              <a:rPr lang="hu-HU" dirty="0"/>
              <a:t> </a:t>
            </a:r>
            <a:r>
              <a:rPr lang="hu-HU" dirty="0" err="1"/>
              <a:t>experience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other</a:t>
            </a:r>
            <a:endParaRPr lang="hu-HU" dirty="0"/>
          </a:p>
          <a:p>
            <a:r>
              <a:rPr lang="hu-HU" dirty="0" err="1"/>
              <a:t>Mutual</a:t>
            </a:r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TRUST</a:t>
            </a:r>
          </a:p>
          <a:p>
            <a:r>
              <a:rPr lang="hu-HU" dirty="0" err="1"/>
              <a:t>Intrinsic</a:t>
            </a:r>
            <a:r>
              <a:rPr lang="hu-HU" dirty="0"/>
              <a:t>, </a:t>
            </a:r>
            <a:r>
              <a:rPr lang="hu-HU" dirty="0" err="1"/>
              <a:t>voluntary</a:t>
            </a:r>
            <a:r>
              <a:rPr lang="hu-HU" dirty="0"/>
              <a:t> interest</a:t>
            </a:r>
          </a:p>
          <a:p>
            <a:r>
              <a:rPr lang="hu-HU" dirty="0" err="1"/>
              <a:t>Agree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common</a:t>
            </a:r>
            <a:r>
              <a:rPr lang="hu-HU" dirty="0"/>
              <a:t> </a:t>
            </a:r>
            <a:r>
              <a:rPr lang="hu-HU" dirty="0" err="1"/>
              <a:t>objectives</a:t>
            </a:r>
            <a:endParaRPr lang="hu-HU" dirty="0"/>
          </a:p>
          <a:p>
            <a:r>
              <a:rPr lang="hu-HU" dirty="0" err="1"/>
              <a:t>Structure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fixed, </a:t>
            </a:r>
            <a:r>
              <a:rPr lang="hu-HU" dirty="0" err="1"/>
              <a:t>flexible</a:t>
            </a:r>
            <a:r>
              <a:rPr lang="hu-HU" dirty="0"/>
              <a:t> </a:t>
            </a:r>
            <a:r>
              <a:rPr lang="hu-HU" dirty="0" err="1"/>
              <a:t>network</a:t>
            </a:r>
            <a:endParaRPr lang="hu-HU" dirty="0"/>
          </a:p>
          <a:p>
            <a:r>
              <a:rPr lang="hu-HU" dirty="0" err="1">
                <a:solidFill>
                  <a:srgbClr val="FF0000"/>
                </a:solidFill>
              </a:rPr>
              <a:t>Not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the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legal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contract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that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makes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the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cluster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work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established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verbal</a:t>
            </a:r>
            <a:r>
              <a:rPr lang="hu-HU" dirty="0"/>
              <a:t>, </a:t>
            </a:r>
            <a:r>
              <a:rPr lang="hu-HU" dirty="0" err="1"/>
              <a:t>written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implicitly</a:t>
            </a:r>
            <a:r>
              <a:rPr lang="hu-HU" dirty="0"/>
              <a:t> </a:t>
            </a:r>
            <a:r>
              <a:rPr lang="hu-HU" dirty="0" err="1"/>
              <a:t>accepts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written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 is </a:t>
            </a:r>
            <a:r>
              <a:rPr lang="hu-HU" dirty="0" err="1"/>
              <a:t>cooperation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syndicate</a:t>
            </a:r>
            <a:r>
              <a:rPr lang="hu-HU" dirty="0"/>
              <a:t> </a:t>
            </a:r>
            <a:r>
              <a:rPr lang="hu-HU" dirty="0" err="1"/>
              <a:t>contract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form</a:t>
            </a:r>
            <a:r>
              <a:rPr lang="hu-HU" dirty="0"/>
              <a:t> of </a:t>
            </a:r>
            <a:r>
              <a:rPr lang="hu-HU" dirty="0" err="1"/>
              <a:t>organisation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cooperative</a:t>
            </a:r>
            <a:r>
              <a:rPr lang="hu-HU" dirty="0"/>
              <a:t>, </a:t>
            </a:r>
            <a:r>
              <a:rPr lang="hu-HU" dirty="0" err="1"/>
              <a:t>association</a:t>
            </a:r>
            <a:r>
              <a:rPr lang="hu-HU" dirty="0"/>
              <a:t>, business </a:t>
            </a:r>
            <a:r>
              <a:rPr lang="hu-HU" dirty="0" err="1"/>
              <a:t>association</a:t>
            </a:r>
            <a:r>
              <a:rPr lang="hu-HU" dirty="0"/>
              <a:t>, </a:t>
            </a:r>
            <a:r>
              <a:rPr lang="hu-HU" dirty="0" err="1"/>
              <a:t>foundation</a:t>
            </a:r>
            <a:r>
              <a:rPr lang="hu-HU" dirty="0"/>
              <a:t>, </a:t>
            </a:r>
            <a:r>
              <a:rPr lang="hu-HU" dirty="0" err="1"/>
              <a:t>civic</a:t>
            </a:r>
            <a:r>
              <a:rPr lang="hu-HU" dirty="0"/>
              <a:t> </a:t>
            </a:r>
            <a:r>
              <a:rPr lang="hu-HU" dirty="0" err="1"/>
              <a:t>association</a:t>
            </a:r>
            <a:r>
              <a:rPr lang="hu-HU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295438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…</a:t>
            </a:r>
            <a:r>
              <a:rPr lang="hu-HU" dirty="0" err="1"/>
              <a:t>define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objectives</a:t>
            </a:r>
            <a:endParaRPr lang="hu-HU" dirty="0"/>
          </a:p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activities</a:t>
            </a:r>
            <a:endParaRPr lang="hu-HU" dirty="0"/>
          </a:p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assets</a:t>
            </a:r>
            <a:r>
              <a:rPr lang="hu-HU" dirty="0"/>
              <a:t>, </a:t>
            </a:r>
            <a:r>
              <a:rPr lang="hu-HU" dirty="0" err="1"/>
              <a:t>means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carrying</a:t>
            </a:r>
            <a:r>
              <a:rPr lang="hu-HU" dirty="0"/>
              <a:t> out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activities</a:t>
            </a:r>
            <a:endParaRPr lang="hu-HU" dirty="0"/>
          </a:p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members</a:t>
            </a:r>
            <a:r>
              <a:rPr lang="hu-HU" dirty="0"/>
              <a:t> </a:t>
            </a:r>
            <a:r>
              <a:rPr lang="hu-HU" dirty="0" err="1"/>
              <a:t>contribute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carry</a:t>
            </a:r>
            <a:r>
              <a:rPr lang="hu-HU" dirty="0"/>
              <a:t> out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activities</a:t>
            </a:r>
            <a:endParaRPr lang="hu-HU" dirty="0"/>
          </a:p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rights</a:t>
            </a:r>
            <a:r>
              <a:rPr lang="hu-HU" dirty="0"/>
              <a:t> and </a:t>
            </a:r>
            <a:r>
              <a:rPr lang="hu-HU" dirty="0" err="1"/>
              <a:t>liabilities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members</a:t>
            </a:r>
            <a:endParaRPr lang="hu-HU" dirty="0"/>
          </a:p>
          <a:p>
            <a:r>
              <a:rPr lang="hu-HU" dirty="0" err="1"/>
              <a:t>Who</a:t>
            </a:r>
            <a:r>
              <a:rPr lang="hu-HU" dirty="0"/>
              <a:t> and 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deceisions</a:t>
            </a:r>
            <a:r>
              <a:rPr lang="hu-HU" dirty="0"/>
              <a:t> (</a:t>
            </a:r>
            <a:r>
              <a:rPr lang="hu-HU" dirty="0" err="1"/>
              <a:t>person</a:t>
            </a:r>
            <a:r>
              <a:rPr lang="hu-HU" dirty="0"/>
              <a:t>, </a:t>
            </a:r>
            <a:r>
              <a:rPr lang="hu-HU" dirty="0" err="1"/>
              <a:t>board</a:t>
            </a:r>
            <a:r>
              <a:rPr lang="hu-HU" dirty="0"/>
              <a:t>)</a:t>
            </a:r>
          </a:p>
          <a:p>
            <a:r>
              <a:rPr lang="hu-HU" dirty="0" err="1"/>
              <a:t>Levels</a:t>
            </a:r>
            <a:r>
              <a:rPr lang="hu-HU" dirty="0"/>
              <a:t> of </a:t>
            </a:r>
            <a:r>
              <a:rPr lang="hu-HU" dirty="0" err="1"/>
              <a:t>deceision</a:t>
            </a:r>
            <a:r>
              <a:rPr lang="hu-HU" dirty="0"/>
              <a:t> </a:t>
            </a:r>
            <a:r>
              <a:rPr lang="hu-HU" dirty="0" err="1"/>
              <a:t>making</a:t>
            </a:r>
            <a:endParaRPr lang="hu-HU" dirty="0"/>
          </a:p>
          <a:p>
            <a:r>
              <a:rPr lang="hu-HU" dirty="0" err="1"/>
              <a:t>Composition</a:t>
            </a:r>
            <a:r>
              <a:rPr lang="hu-HU" dirty="0"/>
              <a:t> of </a:t>
            </a:r>
            <a:r>
              <a:rPr lang="hu-HU" dirty="0" err="1"/>
              <a:t>board</a:t>
            </a:r>
            <a:r>
              <a:rPr lang="hu-HU" dirty="0"/>
              <a:t> (</a:t>
            </a:r>
            <a:r>
              <a:rPr lang="hu-HU" dirty="0" err="1"/>
              <a:t>possibility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change</a:t>
            </a:r>
            <a:r>
              <a:rPr lang="hu-HU" dirty="0"/>
              <a:t>)</a:t>
            </a:r>
          </a:p>
          <a:p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deed</a:t>
            </a:r>
            <a:r>
              <a:rPr lang="hu-HU" dirty="0"/>
              <a:t> of </a:t>
            </a:r>
            <a:r>
              <a:rPr lang="hu-HU" dirty="0" err="1"/>
              <a:t>foundation</a:t>
            </a:r>
            <a:r>
              <a:rPr lang="hu-HU" dirty="0"/>
              <a:t> be </a:t>
            </a:r>
            <a:r>
              <a:rPr lang="hu-HU" dirty="0" err="1"/>
              <a:t>changed</a:t>
            </a:r>
            <a:r>
              <a:rPr lang="hu-H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770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…</a:t>
            </a:r>
            <a:r>
              <a:rPr lang="hu-HU" dirty="0" err="1"/>
              <a:t>define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Rules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admission</a:t>
            </a:r>
            <a:r>
              <a:rPr lang="hu-HU" dirty="0"/>
              <a:t> of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members</a:t>
            </a:r>
            <a:r>
              <a:rPr lang="hu-HU" dirty="0"/>
              <a:t> and </a:t>
            </a:r>
            <a:r>
              <a:rPr lang="hu-HU" dirty="0" err="1"/>
              <a:t>exclusion</a:t>
            </a:r>
            <a:r>
              <a:rPr lang="hu-HU" dirty="0"/>
              <a:t>, </a:t>
            </a:r>
            <a:r>
              <a:rPr lang="hu-HU" dirty="0" err="1"/>
              <a:t>exit</a:t>
            </a:r>
            <a:r>
              <a:rPr lang="hu-HU" dirty="0"/>
              <a:t> of </a:t>
            </a:r>
            <a:r>
              <a:rPr lang="hu-HU" dirty="0" err="1"/>
              <a:t>members</a:t>
            </a:r>
            <a:endParaRPr lang="hu-HU" dirty="0"/>
          </a:p>
          <a:p>
            <a:r>
              <a:rPr lang="hu-HU" dirty="0" err="1"/>
              <a:t>Termination</a:t>
            </a:r>
            <a:r>
              <a:rPr lang="hu-HU" dirty="0"/>
              <a:t> of </a:t>
            </a:r>
            <a:r>
              <a:rPr lang="hu-HU" dirty="0" err="1"/>
              <a:t>cluster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utilisation</a:t>
            </a:r>
            <a:r>
              <a:rPr lang="hu-HU" dirty="0"/>
              <a:t> of </a:t>
            </a:r>
            <a:r>
              <a:rPr lang="hu-HU" dirty="0" err="1"/>
              <a:t>common</a:t>
            </a:r>
            <a:r>
              <a:rPr lang="hu-HU" dirty="0"/>
              <a:t> </a:t>
            </a:r>
            <a:r>
              <a:rPr lang="hu-HU" dirty="0" err="1"/>
              <a:t>resources</a:t>
            </a:r>
            <a:r>
              <a:rPr lang="hu-HU" dirty="0"/>
              <a:t>, </a:t>
            </a:r>
            <a:r>
              <a:rPr lang="hu-HU" dirty="0" err="1"/>
              <a:t>sharing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costs</a:t>
            </a:r>
            <a:r>
              <a:rPr lang="hu-HU" dirty="0"/>
              <a:t>, </a:t>
            </a:r>
            <a:r>
              <a:rPr lang="hu-HU" dirty="0" err="1"/>
              <a:t>fees</a:t>
            </a:r>
            <a:r>
              <a:rPr lang="hu-HU" dirty="0"/>
              <a:t>, </a:t>
            </a:r>
            <a:r>
              <a:rPr lang="hu-HU" dirty="0" err="1"/>
              <a:t>sanctions</a:t>
            </a:r>
            <a:endParaRPr lang="hu-HU" dirty="0"/>
          </a:p>
          <a:p>
            <a:r>
              <a:rPr lang="hu-HU" dirty="0" err="1"/>
              <a:t>Rights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profit, </a:t>
            </a:r>
            <a:r>
              <a:rPr lang="hu-HU" dirty="0" err="1"/>
              <a:t>sharing</a:t>
            </a:r>
            <a:r>
              <a:rPr lang="hu-HU" dirty="0"/>
              <a:t> of </a:t>
            </a:r>
            <a:r>
              <a:rPr lang="hu-HU" dirty="0" err="1"/>
              <a:t>debts</a:t>
            </a:r>
            <a:endParaRPr lang="hu-HU" dirty="0"/>
          </a:p>
          <a:p>
            <a:r>
              <a:rPr lang="hu-HU" dirty="0" err="1"/>
              <a:t>Ethical</a:t>
            </a:r>
            <a:r>
              <a:rPr lang="hu-HU" dirty="0"/>
              <a:t> </a:t>
            </a:r>
            <a:r>
              <a:rPr lang="hu-HU" dirty="0" err="1"/>
              <a:t>norms</a:t>
            </a:r>
            <a:r>
              <a:rPr lang="hu-HU" dirty="0"/>
              <a:t>, </a:t>
            </a:r>
            <a:r>
              <a:rPr lang="hu-HU" dirty="0" err="1"/>
              <a:t>responsibility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common</a:t>
            </a:r>
            <a:r>
              <a:rPr lang="hu-HU" dirty="0"/>
              <a:t> </a:t>
            </a:r>
            <a:r>
              <a:rPr lang="hu-HU" dirty="0" err="1"/>
              <a:t>matters</a:t>
            </a:r>
            <a:endParaRPr lang="hu-HU" dirty="0"/>
          </a:p>
          <a:p>
            <a:r>
              <a:rPr lang="hu-HU" dirty="0" err="1"/>
              <a:t>Participation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project </a:t>
            </a:r>
            <a:r>
              <a:rPr lang="hu-HU" dirty="0" err="1"/>
              <a:t>calls</a:t>
            </a:r>
            <a:endParaRPr lang="hu-HU" dirty="0"/>
          </a:p>
          <a:p>
            <a:r>
              <a:rPr lang="hu-HU" dirty="0" err="1"/>
              <a:t>Event</a:t>
            </a:r>
            <a:r>
              <a:rPr lang="hu-HU" dirty="0"/>
              <a:t> </a:t>
            </a:r>
            <a:r>
              <a:rPr lang="hu-HU" dirty="0" err="1"/>
              <a:t>organisations</a:t>
            </a:r>
            <a:endParaRPr lang="hu-HU" dirty="0"/>
          </a:p>
          <a:p>
            <a:r>
              <a:rPr lang="hu-HU" dirty="0" err="1"/>
              <a:t>Settlement</a:t>
            </a:r>
            <a:r>
              <a:rPr lang="hu-HU" dirty="0"/>
              <a:t> of </a:t>
            </a:r>
            <a:r>
              <a:rPr lang="hu-HU" dirty="0" err="1"/>
              <a:t>dispute</a:t>
            </a:r>
            <a:endParaRPr lang="hu-HU" dirty="0"/>
          </a:p>
          <a:p>
            <a:r>
              <a:rPr lang="hu-HU" dirty="0" err="1"/>
              <a:t>Confidentiality</a:t>
            </a:r>
            <a:r>
              <a:rPr lang="hu-HU" dirty="0"/>
              <a:t> of business </a:t>
            </a:r>
            <a:r>
              <a:rPr lang="hu-HU" dirty="0" err="1"/>
              <a:t>secrets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473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Cluster</a:t>
            </a:r>
            <a:r>
              <a:rPr lang="hu-HU" dirty="0"/>
              <a:t> management (CM)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/>
              <a:t>Separate</a:t>
            </a:r>
            <a:r>
              <a:rPr lang="hu-HU" dirty="0"/>
              <a:t> </a:t>
            </a:r>
            <a:r>
              <a:rPr lang="hu-HU" dirty="0" err="1"/>
              <a:t>entity</a:t>
            </a:r>
            <a:r>
              <a:rPr lang="hu-HU" dirty="0"/>
              <a:t> and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member</a:t>
            </a:r>
            <a:endParaRPr lang="hu-HU" dirty="0"/>
          </a:p>
          <a:p>
            <a:r>
              <a:rPr lang="hu-HU" dirty="0" err="1"/>
              <a:t>Define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duties</a:t>
            </a:r>
            <a:r>
              <a:rPr lang="hu-HU" dirty="0"/>
              <a:t>, </a:t>
            </a:r>
            <a:r>
              <a:rPr lang="hu-HU" dirty="0" err="1"/>
              <a:t>services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CM</a:t>
            </a:r>
          </a:p>
          <a:p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controls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CM (</a:t>
            </a:r>
            <a:r>
              <a:rPr lang="hu-HU" dirty="0" err="1"/>
              <a:t>general</a:t>
            </a:r>
            <a:r>
              <a:rPr lang="hu-HU" dirty="0"/>
              <a:t> assembly, </a:t>
            </a:r>
            <a:r>
              <a:rPr lang="hu-HU" dirty="0" err="1"/>
              <a:t>board</a:t>
            </a:r>
            <a:r>
              <a:rPr lang="hu-HU" dirty="0"/>
              <a:t>,…)</a:t>
            </a:r>
          </a:p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much</a:t>
            </a:r>
            <a:r>
              <a:rPr lang="hu-HU" dirty="0"/>
              <a:t> 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remuneration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CM</a:t>
            </a:r>
          </a:p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resolve</a:t>
            </a:r>
            <a:r>
              <a:rPr lang="hu-HU" dirty="0"/>
              <a:t> </a:t>
            </a:r>
            <a:r>
              <a:rPr lang="hu-HU" dirty="0" err="1"/>
              <a:t>debate</a:t>
            </a:r>
            <a:endParaRPr lang="hu-HU" dirty="0"/>
          </a:p>
          <a:p>
            <a:r>
              <a:rPr lang="hu-HU" dirty="0"/>
              <a:t>Business </a:t>
            </a:r>
            <a:r>
              <a:rPr lang="hu-HU" dirty="0" err="1"/>
              <a:t>secrets</a:t>
            </a:r>
            <a:endParaRPr lang="hu-HU" dirty="0"/>
          </a:p>
          <a:p>
            <a:r>
              <a:rPr lang="hu-HU" dirty="0" err="1"/>
              <a:t>Communication</a:t>
            </a:r>
            <a:endParaRPr lang="hu-HU" dirty="0"/>
          </a:p>
          <a:p>
            <a:r>
              <a:rPr lang="hu-HU" dirty="0" err="1"/>
              <a:t>Commanding</a:t>
            </a:r>
            <a:r>
              <a:rPr lang="hu-HU" dirty="0"/>
              <a:t> </a:t>
            </a:r>
            <a:r>
              <a:rPr lang="hu-HU" dirty="0" err="1"/>
              <a:t>rights</a:t>
            </a:r>
            <a:endParaRPr lang="hu-HU" dirty="0"/>
          </a:p>
          <a:p>
            <a:r>
              <a:rPr lang="hu-HU" dirty="0" err="1"/>
              <a:t>Representation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cluster</a:t>
            </a:r>
            <a:endParaRPr lang="hu-HU" dirty="0"/>
          </a:p>
          <a:p>
            <a:r>
              <a:rPr lang="hu-HU" dirty="0" err="1"/>
              <a:t>Can</a:t>
            </a:r>
            <a:r>
              <a:rPr lang="hu-HU" dirty="0"/>
              <a:t> be a business </a:t>
            </a:r>
            <a:r>
              <a:rPr lang="hu-HU" dirty="0" err="1"/>
              <a:t>organisation</a:t>
            </a:r>
            <a:r>
              <a:rPr lang="hu-HU" dirty="0"/>
              <a:t> (</a:t>
            </a:r>
            <a:r>
              <a:rPr lang="hu-HU" dirty="0" err="1"/>
              <a:t>for-profit</a:t>
            </a:r>
            <a:r>
              <a:rPr lang="hu-HU" dirty="0"/>
              <a:t>, non-profit)</a:t>
            </a:r>
          </a:p>
          <a:p>
            <a:r>
              <a:rPr lang="hu-HU" dirty="0" err="1"/>
              <a:t>Member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dominant</a:t>
            </a:r>
            <a:r>
              <a:rPr lang="hu-HU" dirty="0"/>
              <a:t> </a:t>
            </a:r>
            <a:r>
              <a:rPr lang="hu-HU" dirty="0" err="1"/>
              <a:t>influence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CM</a:t>
            </a:r>
          </a:p>
        </p:txBody>
      </p:sp>
    </p:spTree>
    <p:extLst>
      <p:ext uri="{BB962C8B-B14F-4D97-AF65-F5344CB8AC3E}">
        <p14:creationId xmlns:p14="http://schemas.microsoft.com/office/powerpoint/2010/main" val="94737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Accreditaion</a:t>
            </a:r>
            <a:r>
              <a:rPr lang="hu-HU" dirty="0"/>
              <a:t> of </a:t>
            </a:r>
            <a:r>
              <a:rPr lang="hu-HU" dirty="0" err="1"/>
              <a:t>clusters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Min. 20 </a:t>
            </a:r>
            <a:r>
              <a:rPr lang="hu-HU" dirty="0" err="1"/>
              <a:t>members</a:t>
            </a:r>
            <a:endParaRPr lang="hu-HU" dirty="0"/>
          </a:p>
          <a:p>
            <a:r>
              <a:rPr lang="hu-HU" dirty="0" err="1"/>
              <a:t>Transparency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startegy</a:t>
            </a:r>
            <a:r>
              <a:rPr lang="hu-HU" dirty="0"/>
              <a:t> and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operation</a:t>
            </a:r>
            <a:r>
              <a:rPr lang="hu-HU" dirty="0"/>
              <a:t> </a:t>
            </a:r>
          </a:p>
          <a:p>
            <a:r>
              <a:rPr lang="hu-HU" dirty="0" err="1"/>
              <a:t>Efficiency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collaboration</a:t>
            </a:r>
            <a:endParaRPr lang="hu-HU" dirty="0"/>
          </a:p>
          <a:p>
            <a:r>
              <a:rPr lang="hu-HU" dirty="0"/>
              <a:t>3&lt; </a:t>
            </a:r>
            <a:r>
              <a:rPr lang="hu-HU" dirty="0" err="1"/>
              <a:t>years</a:t>
            </a:r>
            <a:r>
              <a:rPr lang="hu-HU" dirty="0"/>
              <a:t> R+I+D </a:t>
            </a:r>
            <a:r>
              <a:rPr lang="hu-HU" dirty="0" err="1"/>
              <a:t>activity</a:t>
            </a:r>
            <a:endParaRPr lang="hu-HU" dirty="0"/>
          </a:p>
          <a:p>
            <a:r>
              <a:rPr lang="hu-HU" dirty="0" err="1"/>
              <a:t>Incubation</a:t>
            </a:r>
            <a:r>
              <a:rPr lang="hu-HU" dirty="0"/>
              <a:t>, mentoring and </a:t>
            </a:r>
            <a:r>
              <a:rPr lang="hu-HU" dirty="0" err="1"/>
              <a:t>international</a:t>
            </a:r>
            <a:r>
              <a:rPr lang="hu-HU" dirty="0"/>
              <a:t> </a:t>
            </a:r>
            <a:r>
              <a:rPr lang="hu-HU" dirty="0" err="1"/>
              <a:t>activity</a:t>
            </a:r>
            <a:r>
              <a:rPr lang="hu-HU" dirty="0"/>
              <a:t>, export </a:t>
            </a:r>
            <a:r>
              <a:rPr lang="hu-HU" dirty="0" err="1"/>
              <a:t>potential</a:t>
            </a:r>
            <a:endParaRPr lang="hu-HU" dirty="0"/>
          </a:p>
          <a:p>
            <a:r>
              <a:rPr lang="hu-HU" dirty="0" err="1"/>
              <a:t>Concentrated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neighbouring</a:t>
            </a:r>
            <a:r>
              <a:rPr lang="hu-HU" dirty="0"/>
              <a:t> </a:t>
            </a:r>
            <a:r>
              <a:rPr lang="hu-HU" dirty="0" err="1"/>
              <a:t>counties</a:t>
            </a:r>
            <a:endParaRPr lang="hu-HU" dirty="0"/>
          </a:p>
          <a:p>
            <a:r>
              <a:rPr lang="hu-HU" dirty="0"/>
              <a:t>European </a:t>
            </a:r>
            <a:r>
              <a:rPr lang="hu-HU" dirty="0" err="1"/>
              <a:t>Secretariat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Cluster</a:t>
            </a:r>
            <a:r>
              <a:rPr lang="hu-HU" dirty="0"/>
              <a:t> </a:t>
            </a:r>
            <a:r>
              <a:rPr lang="hu-HU" dirty="0" err="1"/>
              <a:t>Analysis</a:t>
            </a:r>
            <a:endParaRPr lang="hu-HU" dirty="0"/>
          </a:p>
          <a:p>
            <a:r>
              <a:rPr lang="hu-HU" dirty="0">
                <a:hlinkClick r:id="rId2"/>
              </a:rPr>
              <a:t>https://cluster-analysis.org/</a:t>
            </a:r>
            <a:r>
              <a:rPr lang="hu-HU" dirty="0"/>
              <a:t> 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2436" y="5431596"/>
            <a:ext cx="1182727" cy="127417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2569" y="0"/>
            <a:ext cx="286536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6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374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Cluster legal environment in Hungary  </vt:lpstr>
      <vt:lpstr>Types of clusters</vt:lpstr>
      <vt:lpstr>Foundation of cluster</vt:lpstr>
      <vt:lpstr>In the agreement…define</vt:lpstr>
      <vt:lpstr>In the agreement…define</vt:lpstr>
      <vt:lpstr>Cluster management (CM)</vt:lpstr>
      <vt:lpstr>Accreditaion of clusters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legal environment in Hungary</dc:title>
  <dc:creator>komlosi</dc:creator>
  <cp:lastModifiedBy>Ольга Гетя</cp:lastModifiedBy>
  <cp:revision>11</cp:revision>
  <dcterms:created xsi:type="dcterms:W3CDTF">2020-11-23T13:44:18Z</dcterms:created>
  <dcterms:modified xsi:type="dcterms:W3CDTF">2020-11-25T08:09:15Z</dcterms:modified>
</cp:coreProperties>
</file>